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88163" cy="100187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5894" autoAdjust="0"/>
  </p:normalViewPr>
  <p:slideViewPr>
    <p:cSldViewPr snapToGrid="0">
      <p:cViewPr varScale="1">
        <p:scale>
          <a:sx n="50" d="100"/>
          <a:sy n="50" d="100"/>
        </p:scale>
        <p:origin x="21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 rtl="0"/>
            <a:fld id="{E30623E7-5F7A-4903-A3C8-667883A84915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2021/4/25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 rtl="0"/>
            <a:fld id="{1F533747-E797-4D46-BCF7-FA3DBEECCA66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3D70CB-D404-45EB-8D83-989342AF7E7F}" type="datetime1">
              <a:rPr lang="ja-JP" altLang="en-US" smtClean="0"/>
              <a:pPr/>
              <a:t>2021/4/25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1252538"/>
            <a:ext cx="26114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CBF6BF1-A5AF-4C59-82BB-F453774C5F00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CBF6BF1-A5AF-4C59-82BB-F453774C5F00}" type="slidenum">
              <a:rPr lang="en-US" altLang="ja-JP" smtClean="0"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046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5 x 11 のチラ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長方形 44">
            <a:extLst>
              <a:ext uri="{FF2B5EF4-FFF2-40B4-BE49-F238E27FC236}">
                <a16:creationId xmlns:a16="http://schemas.microsoft.com/office/drawing/2014/main" id="{0BDA88E2-4314-48D9-B7B1-B9184418746E}"/>
              </a:ext>
            </a:extLst>
          </p:cNvPr>
          <p:cNvSpPr/>
          <p:nvPr userDrawn="1"/>
        </p:nvSpPr>
        <p:spPr>
          <a:xfrm>
            <a:off x="0" y="-3811"/>
            <a:ext cx="7772400" cy="3759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長方形 46">
            <a:extLst>
              <a:ext uri="{FF2B5EF4-FFF2-40B4-BE49-F238E27FC236}">
                <a16:creationId xmlns:a16="http://schemas.microsoft.com/office/drawing/2014/main" id="{4DAE0EFA-D8D0-4744-8AB9-464D18A7F7BE}"/>
              </a:ext>
            </a:extLst>
          </p:cNvPr>
          <p:cNvSpPr/>
          <p:nvPr userDrawn="1"/>
        </p:nvSpPr>
        <p:spPr>
          <a:xfrm>
            <a:off x="0" y="0"/>
            <a:ext cx="7772400" cy="3759476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長方形 21">
            <a:extLst>
              <a:ext uri="{FF2B5EF4-FFF2-40B4-BE49-F238E27FC236}">
                <a16:creationId xmlns:a16="http://schemas.microsoft.com/office/drawing/2014/main" id="{2DA7F4D3-EEA0-4A71-99C0-CF8C891958ED}"/>
              </a:ext>
            </a:extLst>
          </p:cNvPr>
          <p:cNvSpPr/>
          <p:nvPr userDrawn="1"/>
        </p:nvSpPr>
        <p:spPr>
          <a:xfrm>
            <a:off x="0" y="9256542"/>
            <a:ext cx="7772400" cy="8018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1" name="グループ 20">
            <a:extLst>
              <a:ext uri="{FF2B5EF4-FFF2-40B4-BE49-F238E27FC236}">
                <a16:creationId xmlns:a16="http://schemas.microsoft.com/office/drawing/2014/main" id="{A47023AB-33B5-491E-A63C-04F3A295FA0D}"/>
              </a:ext>
            </a:extLst>
          </p:cNvPr>
          <p:cNvGrpSpPr/>
          <p:nvPr userDrawn="1"/>
        </p:nvGrpSpPr>
        <p:grpSpPr>
          <a:xfrm>
            <a:off x="-1" y="-17116"/>
            <a:ext cx="3806516" cy="4998012"/>
            <a:chOff x="-1" y="-18071"/>
            <a:chExt cx="3551712" cy="4663451"/>
          </a:xfrm>
        </p:grpSpPr>
        <p:pic>
          <p:nvPicPr>
            <p:cNvPr id="7" name="グラフィック 6">
              <a:extLst>
                <a:ext uri="{FF2B5EF4-FFF2-40B4-BE49-F238E27FC236}">
                  <a16:creationId xmlns:a16="http://schemas.microsoft.com/office/drawing/2014/main" id="{A39F960E-73F2-49ED-BD53-430B324CFB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" y="-1"/>
              <a:ext cx="3103859" cy="4627313"/>
            </a:xfrm>
            <a:prstGeom prst="rect">
              <a:avLst/>
            </a:prstGeom>
          </p:spPr>
        </p:pic>
        <p:pic>
          <p:nvPicPr>
            <p:cNvPr id="19" name="グラフィック 18">
              <a:extLst>
                <a:ext uri="{FF2B5EF4-FFF2-40B4-BE49-F238E27FC236}">
                  <a16:creationId xmlns:a16="http://schemas.microsoft.com/office/drawing/2014/main" id="{2DD18C4C-0EC4-4930-9254-9ED3347EF1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3283" y="-18071"/>
              <a:ext cx="1908428" cy="4663451"/>
            </a:xfrm>
            <a:prstGeom prst="rect">
              <a:avLst/>
            </a:prstGeom>
          </p:spPr>
        </p:pic>
      </p:grpSp>
      <p:sp>
        <p:nvSpPr>
          <p:cNvPr id="3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24" y="7061983"/>
            <a:ext cx="1926496" cy="315802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ja-JP" altLang="en-US" noProof="0" dirty="0"/>
              <a:t>ここに見出しテキスト</a:t>
            </a:r>
          </a:p>
        </p:txBody>
      </p:sp>
      <p:sp>
        <p:nvSpPr>
          <p:cNvPr id="32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591165" y="9389817"/>
            <a:ext cx="6653697" cy="104638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ja-JP" altLang="en-US" noProof="0" dirty="0"/>
              <a:t>会社名</a:t>
            </a:r>
          </a:p>
        </p:txBody>
      </p:sp>
      <p:sp>
        <p:nvSpPr>
          <p:cNvPr id="3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591165" y="9612526"/>
            <a:ext cx="6653697" cy="275549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ja-JP" altLang="en-US" noProof="0" dirty="0"/>
              <a:t>郵便番号、都道府県、市区町村、番地</a:t>
            </a:r>
          </a:p>
          <a:p>
            <a:pPr lvl="0" rtl="0"/>
            <a:r>
              <a:rPr lang="ja-JP" altLang="en-US" noProof="0" dirty="0"/>
              <a:t>電話番号 </a:t>
            </a:r>
            <a:r>
              <a:rPr lang="en-US" altLang="ja-JP" noProof="0" dirty="0"/>
              <a:t>|</a:t>
            </a:r>
            <a:r>
              <a:rPr lang="ja-JP" altLang="en-US" noProof="0" dirty="0"/>
              <a:t>メール アドレス </a:t>
            </a:r>
            <a:r>
              <a:rPr lang="en-US" altLang="ja-JP" noProof="0" dirty="0"/>
              <a:t>| Web </a:t>
            </a:r>
            <a:r>
              <a:rPr lang="ja-JP" altLang="en-US" noProof="0" dirty="0"/>
              <a:t>アドレス</a:t>
            </a:r>
          </a:p>
        </p:txBody>
      </p:sp>
      <p:pic>
        <p:nvPicPr>
          <p:cNvPr id="13" name="グラフィック 12">
            <a:extLst>
              <a:ext uri="{FF2B5EF4-FFF2-40B4-BE49-F238E27FC236}">
                <a16:creationId xmlns:a16="http://schemas.microsoft.com/office/drawing/2014/main" id="{B63DE7D5-3C9E-4C66-90C4-9C51384A6E2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80219" y="-8429"/>
            <a:ext cx="1641829" cy="2852678"/>
          </a:xfrm>
          <a:prstGeom prst="rect">
            <a:avLst/>
          </a:prstGeom>
        </p:spPr>
      </p:pic>
      <p:pic>
        <p:nvPicPr>
          <p:cNvPr id="14" name="グラフィック 13">
            <a:extLst>
              <a:ext uri="{FF2B5EF4-FFF2-40B4-BE49-F238E27FC236}">
                <a16:creationId xmlns:a16="http://schemas.microsoft.com/office/drawing/2014/main" id="{1AB6FDAE-DE86-4AA6-9C82-2263B00E7E6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81525" y="4911814"/>
            <a:ext cx="3190875" cy="85725"/>
          </a:xfrm>
          <a:prstGeom prst="rect">
            <a:avLst/>
          </a:prstGeom>
        </p:spPr>
      </p:pic>
      <p:grpSp>
        <p:nvGrpSpPr>
          <p:cNvPr id="17" name="グループ 16">
            <a:extLst>
              <a:ext uri="{FF2B5EF4-FFF2-40B4-BE49-F238E27FC236}">
                <a16:creationId xmlns:a16="http://schemas.microsoft.com/office/drawing/2014/main" id="{57737FCF-650C-4CFD-A546-3DF26615EA08}"/>
              </a:ext>
            </a:extLst>
          </p:cNvPr>
          <p:cNvGrpSpPr/>
          <p:nvPr userDrawn="1"/>
        </p:nvGrpSpPr>
        <p:grpSpPr>
          <a:xfrm>
            <a:off x="748978" y="5726130"/>
            <a:ext cx="1326576" cy="1144674"/>
            <a:chOff x="867110" y="6005635"/>
            <a:chExt cx="1326576" cy="1144674"/>
          </a:xfrm>
        </p:grpSpPr>
        <p:pic>
          <p:nvPicPr>
            <p:cNvPr id="16" name="グラフィック 15">
              <a:extLst>
                <a:ext uri="{FF2B5EF4-FFF2-40B4-BE49-F238E27FC236}">
                  <a16:creationId xmlns:a16="http://schemas.microsoft.com/office/drawing/2014/main" id="{5CE844E1-B98F-4225-ADB9-F7B7FE3F2E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15" name="グラフィック 14">
              <a:extLst>
                <a:ext uri="{FF2B5EF4-FFF2-40B4-BE49-F238E27FC236}">
                  <a16:creationId xmlns:a16="http://schemas.microsoft.com/office/drawing/2014/main" id="{FEC50055-DA65-4D84-B187-5D9DA7607D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5" name="テキスト プレースホルダー 8">
            <a:extLst>
              <a:ext uri="{FF2B5EF4-FFF2-40B4-BE49-F238E27FC236}">
                <a16:creationId xmlns:a16="http://schemas.microsoft.com/office/drawing/2014/main" id="{90DD3788-4D4C-42EB-B54D-ACA14B3B1C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07882" y="7061983"/>
            <a:ext cx="1926496" cy="315802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ja-JP" altLang="en-US" noProof="0" dirty="0"/>
              <a:t>ここに見出しテキスト</a:t>
            </a:r>
          </a:p>
        </p:txBody>
      </p:sp>
      <p:grpSp>
        <p:nvGrpSpPr>
          <p:cNvPr id="27" name="グループ 26">
            <a:extLst>
              <a:ext uri="{FF2B5EF4-FFF2-40B4-BE49-F238E27FC236}">
                <a16:creationId xmlns:a16="http://schemas.microsoft.com/office/drawing/2014/main" id="{897DDB5D-9413-46D1-98A4-219A4B6C4AD7}"/>
              </a:ext>
            </a:extLst>
          </p:cNvPr>
          <p:cNvGrpSpPr/>
          <p:nvPr userDrawn="1"/>
        </p:nvGrpSpPr>
        <p:grpSpPr>
          <a:xfrm>
            <a:off x="3278236" y="5726130"/>
            <a:ext cx="1326576" cy="1144674"/>
            <a:chOff x="867110" y="6005635"/>
            <a:chExt cx="1326576" cy="1144674"/>
          </a:xfrm>
        </p:grpSpPr>
        <p:pic>
          <p:nvPicPr>
            <p:cNvPr id="28" name="グラフィック 27">
              <a:extLst>
                <a:ext uri="{FF2B5EF4-FFF2-40B4-BE49-F238E27FC236}">
                  <a16:creationId xmlns:a16="http://schemas.microsoft.com/office/drawing/2014/main" id="{150744C5-CD1C-4113-9419-842241FC00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29" name="グラフィック 28">
              <a:extLst>
                <a:ext uri="{FF2B5EF4-FFF2-40B4-BE49-F238E27FC236}">
                  <a16:creationId xmlns:a16="http://schemas.microsoft.com/office/drawing/2014/main" id="{8ED7202D-5514-4C4A-8677-E6294A0EA6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30" name="テキスト プレースホルダー 8">
            <a:extLst>
              <a:ext uri="{FF2B5EF4-FFF2-40B4-BE49-F238E27FC236}">
                <a16:creationId xmlns:a16="http://schemas.microsoft.com/office/drawing/2014/main" id="{C63311B7-4A4A-4A20-8425-D04117F78D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0908" y="7061983"/>
            <a:ext cx="1926496" cy="315802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ja-JP" altLang="en-US" noProof="0" dirty="0"/>
              <a:t>ここに見出しテキスト</a:t>
            </a:r>
          </a:p>
        </p:txBody>
      </p:sp>
      <p:grpSp>
        <p:nvGrpSpPr>
          <p:cNvPr id="35" name="グループ 34">
            <a:extLst>
              <a:ext uri="{FF2B5EF4-FFF2-40B4-BE49-F238E27FC236}">
                <a16:creationId xmlns:a16="http://schemas.microsoft.com/office/drawing/2014/main" id="{FCC80853-4592-432D-BEDD-260E8957C1FE}"/>
              </a:ext>
            </a:extLst>
          </p:cNvPr>
          <p:cNvGrpSpPr/>
          <p:nvPr userDrawn="1"/>
        </p:nvGrpSpPr>
        <p:grpSpPr>
          <a:xfrm>
            <a:off x="5701262" y="5726130"/>
            <a:ext cx="1326576" cy="1144674"/>
            <a:chOff x="867110" y="6005635"/>
            <a:chExt cx="1326576" cy="1144674"/>
          </a:xfrm>
        </p:grpSpPr>
        <p:pic>
          <p:nvPicPr>
            <p:cNvPr id="36" name="グラフィック 35">
              <a:extLst>
                <a:ext uri="{FF2B5EF4-FFF2-40B4-BE49-F238E27FC236}">
                  <a16:creationId xmlns:a16="http://schemas.microsoft.com/office/drawing/2014/main" id="{4D645950-662C-4A46-890F-41C61E0CD3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37" name="グラフィック 36">
              <a:extLst>
                <a:ext uri="{FF2B5EF4-FFF2-40B4-BE49-F238E27FC236}">
                  <a16:creationId xmlns:a16="http://schemas.microsoft.com/office/drawing/2014/main" id="{B2A98417-7904-4097-B6CD-0EA07E7FBA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4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150" y="2955237"/>
            <a:ext cx="1609866" cy="694302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cap="none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noProof="0" dirty="0"/>
              <a:t>イベントの郵便番号、都道府県、市区町村、番地</a:t>
            </a:r>
          </a:p>
          <a:p>
            <a:pPr lvl="0" rtl="0"/>
            <a:endParaRPr lang="ja-JP" altLang="en-US" noProof="0" dirty="0"/>
          </a:p>
        </p:txBody>
      </p:sp>
      <p:sp>
        <p:nvSpPr>
          <p:cNvPr id="43" name="テキスト プレースホルダー 8">
            <a:extLst>
              <a:ext uri="{FF2B5EF4-FFF2-40B4-BE49-F238E27FC236}">
                <a16:creationId xmlns:a16="http://schemas.microsoft.com/office/drawing/2014/main" id="{82F26498-E129-43DA-83EF-D2B0D95B3E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070" y="2516346"/>
            <a:ext cx="2239076" cy="370200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cap="none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noProof="0" dirty="0"/>
              <a:t>8 </a:t>
            </a:r>
            <a:r>
              <a:rPr lang="ja-JP" altLang="en-US" noProof="0" dirty="0"/>
              <a:t>月 </a:t>
            </a:r>
            <a:r>
              <a:rPr lang="en-US" altLang="ja-JP" noProof="0" dirty="0"/>
              <a:t>20 </a:t>
            </a:r>
            <a:r>
              <a:rPr lang="ja-JP" altLang="en-US" noProof="0" dirty="0"/>
              <a:t>日 </a:t>
            </a:r>
            <a:r>
              <a:rPr lang="en-US" altLang="ja-JP" noProof="0" dirty="0"/>
              <a:t>| 12 AM</a:t>
            </a:r>
          </a:p>
        </p:txBody>
      </p:sp>
      <p:sp>
        <p:nvSpPr>
          <p:cNvPr id="59" name="タイトル 56">
            <a:extLst>
              <a:ext uri="{FF2B5EF4-FFF2-40B4-BE49-F238E27FC236}">
                <a16:creationId xmlns:a16="http://schemas.microsoft.com/office/drawing/2014/main" id="{3826DDF4-1914-41F4-8EC6-D1100F5DF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6309" y="4079488"/>
            <a:ext cx="5121095" cy="740968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 rtl="0"/>
            <a:r>
              <a:rPr lang="ja-JP" altLang="en-US" noProof="0" dirty="0"/>
              <a:t>イベントのタイトル</a:t>
            </a:r>
          </a:p>
        </p:txBody>
      </p:sp>
      <p:sp>
        <p:nvSpPr>
          <p:cNvPr id="38" name="テキスト プレースホルダー 2">
            <a:extLst>
              <a:ext uri="{FF2B5EF4-FFF2-40B4-BE49-F238E27FC236}">
                <a16:creationId xmlns:a16="http://schemas.microsoft.com/office/drawing/2014/main" id="{23BA8588-6AAC-4F6C-86E3-3FA8016FD0D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8625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n-US" altLang="ja-JP" noProof="0" dirty="0"/>
              <a:t>Lorem ipsum dolor sit </a:t>
            </a:r>
            <a:r>
              <a:rPr lang="en-US" altLang="ja-JP" noProof="0" dirty="0" err="1"/>
              <a:t>amet</a:t>
            </a:r>
            <a:r>
              <a:rPr lang="en-US" altLang="ja-JP" noProof="0" dirty="0"/>
              <a:t>, </a:t>
            </a:r>
            <a:r>
              <a:rPr lang="en-US" altLang="ja-JP" noProof="0" dirty="0" err="1"/>
              <a:t>consectetur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adipiscing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elit</a:t>
            </a:r>
            <a:r>
              <a:rPr lang="en-US" altLang="ja-JP" noProof="0" dirty="0"/>
              <a:t>, </a:t>
            </a:r>
            <a:r>
              <a:rPr lang="en-US" altLang="ja-JP" noProof="0" dirty="0" err="1"/>
              <a:t>sed</a:t>
            </a:r>
            <a:r>
              <a:rPr lang="en-US" altLang="ja-JP" noProof="0" dirty="0"/>
              <a:t> do </a:t>
            </a:r>
            <a:r>
              <a:rPr lang="en-US" altLang="ja-JP" noProof="0" dirty="0" err="1"/>
              <a:t>eiusmod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tempor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incididunt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ut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labore</a:t>
            </a:r>
            <a:r>
              <a:rPr lang="en-US" altLang="ja-JP" noProof="0" dirty="0"/>
              <a:t>.</a:t>
            </a:r>
          </a:p>
        </p:txBody>
      </p:sp>
      <p:sp>
        <p:nvSpPr>
          <p:cNvPr id="39" name="テキスト プレースホルダー 2">
            <a:extLst>
              <a:ext uri="{FF2B5EF4-FFF2-40B4-BE49-F238E27FC236}">
                <a16:creationId xmlns:a16="http://schemas.microsoft.com/office/drawing/2014/main" id="{57A1E3A4-6C2C-40D8-ADE2-43E8C1E1E248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007883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n-US" altLang="ja-JP" noProof="0" dirty="0"/>
              <a:t>Lorem ipsum dolor sit </a:t>
            </a:r>
            <a:r>
              <a:rPr lang="en-US" altLang="ja-JP" noProof="0" dirty="0" err="1"/>
              <a:t>amet</a:t>
            </a:r>
            <a:r>
              <a:rPr lang="en-US" altLang="ja-JP" noProof="0" dirty="0"/>
              <a:t>, </a:t>
            </a:r>
            <a:r>
              <a:rPr lang="en-US" altLang="ja-JP" noProof="0" dirty="0" err="1"/>
              <a:t>consectetur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adipiscing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elit</a:t>
            </a:r>
            <a:r>
              <a:rPr lang="en-US" altLang="ja-JP" noProof="0" dirty="0"/>
              <a:t>, </a:t>
            </a:r>
            <a:r>
              <a:rPr lang="en-US" altLang="ja-JP" noProof="0" dirty="0" err="1"/>
              <a:t>sed</a:t>
            </a:r>
            <a:r>
              <a:rPr lang="en-US" altLang="ja-JP" noProof="0" dirty="0"/>
              <a:t> do </a:t>
            </a:r>
            <a:r>
              <a:rPr lang="en-US" altLang="ja-JP" noProof="0" dirty="0" err="1"/>
              <a:t>eiusmod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tempor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incididunt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ut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labore</a:t>
            </a:r>
            <a:r>
              <a:rPr lang="en-US" altLang="ja-JP" noProof="0" dirty="0"/>
              <a:t>.</a:t>
            </a:r>
          </a:p>
        </p:txBody>
      </p:sp>
      <p:sp>
        <p:nvSpPr>
          <p:cNvPr id="40" name="テキスト プレースホルダー 2">
            <a:extLst>
              <a:ext uri="{FF2B5EF4-FFF2-40B4-BE49-F238E27FC236}">
                <a16:creationId xmlns:a16="http://schemas.microsoft.com/office/drawing/2014/main" id="{E44CFBC3-2E32-4E88-9D31-BA5AC4D33AFD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430909" y="7635451"/>
            <a:ext cx="1926495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n-US" altLang="ja-JP" noProof="0" dirty="0"/>
              <a:t>Lorem ipsum dolor sit </a:t>
            </a:r>
            <a:r>
              <a:rPr lang="en-US" altLang="ja-JP" noProof="0" dirty="0" err="1"/>
              <a:t>amet</a:t>
            </a:r>
            <a:r>
              <a:rPr lang="en-US" altLang="ja-JP" noProof="0" dirty="0"/>
              <a:t>, </a:t>
            </a:r>
            <a:r>
              <a:rPr lang="en-US" altLang="ja-JP" noProof="0" dirty="0" err="1"/>
              <a:t>consectetur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adipiscing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elit</a:t>
            </a:r>
            <a:r>
              <a:rPr lang="en-US" altLang="ja-JP" noProof="0" dirty="0"/>
              <a:t>, </a:t>
            </a:r>
            <a:r>
              <a:rPr lang="en-US" altLang="ja-JP" noProof="0" dirty="0" err="1"/>
              <a:t>sed</a:t>
            </a:r>
            <a:r>
              <a:rPr lang="en-US" altLang="ja-JP" noProof="0" dirty="0"/>
              <a:t> do </a:t>
            </a:r>
            <a:r>
              <a:rPr lang="en-US" altLang="ja-JP" noProof="0" dirty="0" err="1"/>
              <a:t>eiusmod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tempor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incididunt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ut</a:t>
            </a:r>
            <a:r>
              <a:rPr lang="en-US" altLang="ja-JP" noProof="0" dirty="0"/>
              <a:t> </a:t>
            </a:r>
            <a:r>
              <a:rPr lang="en-US" altLang="ja-JP" noProof="0" dirty="0" err="1"/>
              <a:t>labore</a:t>
            </a:r>
            <a:r>
              <a:rPr lang="en-US" altLang="ja-JP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63C09D8-C648-4C48-8108-4D5006735228}" type="datetime1">
              <a:rPr lang="ja-JP" altLang="en-US" noProof="0" smtClean="0"/>
              <a:t>2021/4/25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3E6E4B3C-9A18-4004-9E7B-C553CDC79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625" y="7636576"/>
            <a:ext cx="2527333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0" name="タイトル プレースホルダー 1">
            <a:extLst>
              <a:ext uri="{FF2B5EF4-FFF2-40B4-BE49-F238E27FC236}">
                <a16:creationId xmlns:a16="http://schemas.microsoft.com/office/drawing/2014/main" id="{C826F937-FF29-4221-AD0F-4A4D9090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42" y="4079488"/>
            <a:ext cx="5074261" cy="63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ja-JP" altLang="en-US" noProof="0" dirty="0"/>
              <a:t>テキストを追加する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kumimoji="1" sz="4200" b="1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kumimoji="1" sz="1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kumimoji="1" sz="1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kumimoji="1" sz="1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kumimoji="1" sz="1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kumimoji="1" sz="14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18EA2DF-D9C6-4FA8-A858-55794D7894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88609" y="5982717"/>
            <a:ext cx="2389199" cy="610961"/>
          </a:xfrm>
        </p:spPr>
        <p:txBody>
          <a:bodyPr rtlCol="0"/>
          <a:lstStyle/>
          <a:p>
            <a:pPr rtl="0"/>
            <a:r>
              <a:rPr lang="ja-JP" altLang="en-US" sz="2000" dirty="0">
                <a:ln>
                  <a:solidFill>
                    <a:schemeClr val="bg2"/>
                  </a:solidFill>
                </a:ln>
              </a:rPr>
              <a:t>既存のサービスは活用</a:t>
            </a:r>
          </a:p>
        </p:txBody>
      </p:sp>
      <p:sp>
        <p:nvSpPr>
          <p:cNvPr id="43" name="テキスト プレースホルダー 42"/>
          <p:cNvSpPr>
            <a:spLocks noGrp="1"/>
          </p:cNvSpPr>
          <p:nvPr>
            <p:ph type="body" sz="quarter" idx="16"/>
          </p:nvPr>
        </p:nvSpPr>
        <p:spPr>
          <a:xfrm>
            <a:off x="367272" y="5834346"/>
            <a:ext cx="2149200" cy="908769"/>
          </a:xfrm>
        </p:spPr>
        <p:txBody>
          <a:bodyPr rtlCol="0"/>
          <a:lstStyle/>
          <a:p>
            <a:pPr rtl="0"/>
            <a:r>
              <a:rPr lang="en-US" altLang="ja-JP" sz="2000" dirty="0">
                <a:ln>
                  <a:solidFill>
                    <a:schemeClr val="bg1"/>
                  </a:solidFill>
                </a:ln>
              </a:rPr>
              <a:t>30</a:t>
            </a:r>
            <a:r>
              <a:rPr lang="ja-JP" altLang="en-US" sz="2000" dirty="0">
                <a:ln>
                  <a:solidFill>
                    <a:schemeClr val="bg1"/>
                  </a:solidFill>
                </a:ln>
              </a:rPr>
              <a:t>分～</a:t>
            </a:r>
            <a:r>
              <a:rPr lang="en-US" altLang="ja-JP" sz="2000" dirty="0">
                <a:ln>
                  <a:solidFill>
                    <a:schemeClr val="bg1"/>
                  </a:solidFill>
                </a:ln>
              </a:rPr>
              <a:t>1</a:t>
            </a:r>
            <a:r>
              <a:rPr lang="ja-JP" altLang="en-US" sz="2000" dirty="0">
                <a:ln>
                  <a:solidFill>
                    <a:schemeClr val="bg1"/>
                  </a:solidFill>
                </a:ln>
              </a:rPr>
              <a:t>時間</a:t>
            </a:r>
            <a:endParaRPr lang="en-US" altLang="ja-JP" sz="2000" dirty="0">
              <a:ln>
                <a:solidFill>
                  <a:schemeClr val="bg1"/>
                </a:solidFill>
              </a:ln>
            </a:endParaRPr>
          </a:p>
          <a:p>
            <a:pPr rtl="0"/>
            <a:r>
              <a:rPr lang="ja-JP" altLang="en-US" sz="2000" dirty="0">
                <a:ln>
                  <a:solidFill>
                    <a:schemeClr val="bg1"/>
                  </a:solidFill>
                </a:ln>
              </a:rPr>
              <a:t>程度の</a:t>
            </a:r>
            <a:endParaRPr lang="en-US" altLang="ja-JP" sz="2000" dirty="0">
              <a:ln>
                <a:solidFill>
                  <a:schemeClr val="bg1"/>
                </a:solidFill>
              </a:ln>
            </a:endParaRPr>
          </a:p>
          <a:p>
            <a:pPr rtl="0"/>
            <a:r>
              <a:rPr lang="ja-JP" altLang="en-US" sz="2000" dirty="0">
                <a:ln>
                  <a:solidFill>
                    <a:schemeClr val="bg1"/>
                  </a:solidFill>
                </a:ln>
              </a:rPr>
              <a:t>お手伝い</a:t>
            </a:r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4294967295"/>
          </p:nvPr>
        </p:nvSpPr>
        <p:spPr>
          <a:xfrm>
            <a:off x="523414" y="6927632"/>
            <a:ext cx="1993058" cy="224831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rtl="0">
              <a:lnSpc>
                <a:spcPct val="110000"/>
              </a:lnSpc>
            </a:pPr>
            <a:r>
              <a:rPr lang="ja-JP" altLang="en-US" sz="1600" dirty="0"/>
              <a:t>○　ゴミ出し</a:t>
            </a:r>
            <a:endParaRPr lang="en-US" altLang="ja-JP" sz="1600" dirty="0"/>
          </a:p>
          <a:p>
            <a:pPr rtl="0">
              <a:lnSpc>
                <a:spcPct val="110000"/>
              </a:lnSpc>
            </a:pPr>
            <a:r>
              <a:rPr lang="ja-JP" altLang="en-US" sz="1600" dirty="0"/>
              <a:t>○　電球交換</a:t>
            </a:r>
            <a:endParaRPr lang="en-US" altLang="ja-JP" sz="1600" dirty="0"/>
          </a:p>
          <a:p>
            <a:pPr rtl="0">
              <a:lnSpc>
                <a:spcPct val="110000"/>
              </a:lnSpc>
            </a:pPr>
            <a:r>
              <a:rPr lang="ja-JP" altLang="en-US" sz="1600" dirty="0"/>
              <a:t>○　話し相手</a:t>
            </a:r>
            <a:endParaRPr lang="en-US" altLang="ja-JP" sz="1600" dirty="0"/>
          </a:p>
          <a:p>
            <a:pPr rtl="0">
              <a:lnSpc>
                <a:spcPct val="110000"/>
              </a:lnSpc>
            </a:pPr>
            <a:r>
              <a:rPr lang="ja-JP" altLang="en-US" sz="1600" dirty="0"/>
              <a:t>○　買い物代行など</a:t>
            </a:r>
            <a:endParaRPr lang="en-US" altLang="ja-JP" sz="1600" dirty="0"/>
          </a:p>
          <a:p>
            <a:pPr rtl="0">
              <a:lnSpc>
                <a:spcPct val="110000"/>
              </a:lnSpc>
            </a:pPr>
            <a:r>
              <a:rPr lang="ja-JP" altLang="en-US" sz="1600" u="sng" dirty="0"/>
              <a:t>内容によっては、</a:t>
            </a:r>
            <a:endParaRPr lang="en-US" altLang="ja-JP" sz="1600" u="sng" dirty="0"/>
          </a:p>
          <a:p>
            <a:pPr rtl="0">
              <a:lnSpc>
                <a:spcPct val="110000"/>
              </a:lnSpc>
            </a:pPr>
            <a:r>
              <a:rPr lang="ja-JP" altLang="en-US" sz="1600" u="sng" dirty="0"/>
              <a:t>料金がかかります。</a:t>
            </a:r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18"/>
          </p:nvPr>
        </p:nvSpPr>
        <p:spPr>
          <a:xfrm>
            <a:off x="523414" y="9376867"/>
            <a:ext cx="3148322" cy="326692"/>
          </a:xfrm>
        </p:spPr>
        <p:txBody>
          <a:bodyPr rtlCol="0"/>
          <a:lstStyle/>
          <a:p>
            <a:pPr lvl="0" rtl="0"/>
            <a:r>
              <a:rPr lang="ja-JP" altLang="en-US" sz="1600" b="0" dirty="0"/>
              <a:t>高鷲地区社会福祉協議会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AA839F-E8B5-4482-A515-A6346933585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29657" y="9277115"/>
            <a:ext cx="3698244" cy="610961"/>
          </a:xfrm>
        </p:spPr>
        <p:txBody>
          <a:bodyPr rtlCol="0"/>
          <a:lstStyle/>
          <a:p>
            <a:pPr rtl="0"/>
            <a:endParaRPr lang="en-US" altLang="ja-JP" sz="1400" dirty="0">
              <a:latin typeface="ARＰＯＰ体B" panose="020B0609010101010101" pitchFamily="49" charset="-128"/>
              <a:ea typeface="ARＰＯＰ体B" panose="020B0609010101010101" pitchFamily="49" charset="-128"/>
            </a:endParaRPr>
          </a:p>
          <a:p>
            <a:pPr rtl="0"/>
            <a:r>
              <a:rPr lang="ja-JP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みかちゃん" panose="02000609000000000000" pitchFamily="1" charset="-128"/>
                <a:ea typeface="みかちゃん" panose="02000609000000000000" pitchFamily="1" charset="-128"/>
              </a:rPr>
              <a:t>裏面もご覧ください⇒</a:t>
            </a:r>
            <a:endParaRPr lang="en-US" altLang="ja-JP" sz="2000" dirty="0">
              <a:solidFill>
                <a:schemeClr val="tx2">
                  <a:lumMod val="60000"/>
                  <a:lumOff val="40000"/>
                </a:schemeClr>
              </a:solidFill>
              <a:latin typeface="みかちゃん" panose="02000609000000000000" pitchFamily="1" charset="-128"/>
              <a:ea typeface="みかちゃん" panose="02000609000000000000" pitchFamily="1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51A4F1D4-D5C5-49B4-AB37-05A7AD2124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933349" y="7113237"/>
            <a:ext cx="1899718" cy="18151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>
              <a:lnSpc>
                <a:spcPct val="110000"/>
              </a:lnSpc>
            </a:pPr>
            <a:r>
              <a:rPr lang="ja-JP" altLang="en-US" sz="1600" dirty="0"/>
              <a:t>雪下ろしや庭木の剪定（せんてい）など、シルバー人材センターや業者（有料）を紹介します。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FDB4F9B6-B93A-4918-B008-95DFC57643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319556" y="6196083"/>
            <a:ext cx="2149200" cy="382137"/>
          </a:xfrm>
        </p:spPr>
        <p:txBody>
          <a:bodyPr rtlCol="0"/>
          <a:lstStyle/>
          <a:p>
            <a:pPr rtl="0"/>
            <a:r>
              <a:rPr lang="ja-JP" altLang="en-US" sz="2400" dirty="0">
                <a:ln>
                  <a:solidFill>
                    <a:schemeClr val="bg2"/>
                  </a:solidFill>
                </a:ln>
              </a:rPr>
              <a:t>地域への想い</a:t>
            </a:r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4294967295"/>
          </p:nvPr>
        </p:nvSpPr>
        <p:spPr>
          <a:xfrm>
            <a:off x="5199798" y="7119987"/>
            <a:ext cx="2268958" cy="205595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rtl="0">
              <a:lnSpc>
                <a:spcPct val="110000"/>
              </a:lnSpc>
            </a:pPr>
            <a:r>
              <a:rPr lang="ja-JP" altLang="en-US" sz="1600" dirty="0"/>
              <a:t>同じ地域に住む人同士で、助け合ったり、支え合ったりできたらいいなぁ。</a:t>
            </a:r>
            <a:endParaRPr lang="en-US" altLang="ja-JP" sz="1600" dirty="0"/>
          </a:p>
          <a:p>
            <a:pPr rtl="0">
              <a:lnSpc>
                <a:spcPct val="110000"/>
              </a:lnSpc>
            </a:pPr>
            <a:r>
              <a:rPr lang="ja-JP" altLang="en-US" sz="1600" dirty="0"/>
              <a:t>そんな暮らしやすい、笑顔あふれる高鷲町がずっと続きますように。</a:t>
            </a:r>
          </a:p>
        </p:txBody>
      </p:sp>
      <p:sp>
        <p:nvSpPr>
          <p:cNvPr id="42" name="テキスト プレースホルダー 41"/>
          <p:cNvSpPr>
            <a:spLocks noGrp="1"/>
          </p:cNvSpPr>
          <p:nvPr>
            <p:ph type="body" sz="quarter" idx="15"/>
          </p:nvPr>
        </p:nvSpPr>
        <p:spPr>
          <a:xfrm>
            <a:off x="353274" y="3661030"/>
            <a:ext cx="1609866" cy="1126048"/>
          </a:xfrm>
        </p:spPr>
        <p:txBody>
          <a:bodyPr rtlCol="0"/>
          <a:lstStyle/>
          <a:p>
            <a:pPr rtl="0">
              <a:lnSpc>
                <a:spcPct val="10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料金や詳しい</a:t>
            </a:r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>
              <a:lnSpc>
                <a:spcPct val="10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内容は、</a:t>
            </a:r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>
              <a:lnSpc>
                <a:spcPct val="10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ご相談ください。</a:t>
            </a:r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12"/>
          </p:nvPr>
        </p:nvSpPr>
        <p:spPr>
          <a:xfrm>
            <a:off x="276790" y="1264247"/>
            <a:ext cx="3038768" cy="2397750"/>
          </a:xfrm>
        </p:spPr>
        <p:txBody>
          <a:bodyPr rtlCol="0"/>
          <a:lstStyle/>
          <a:p>
            <a:pPr rtl="0">
              <a:lnSpc>
                <a:spcPct val="100000"/>
              </a:lnSpc>
            </a:pPr>
            <a:r>
              <a:rPr lang="ja-JP" altLang="en-US" sz="2000" b="0" dirty="0">
                <a:latin typeface="みかちゃん" panose="02000609000000000000" pitchFamily="1" charset="-128"/>
                <a:ea typeface="みかちゃん" panose="02000609000000000000" pitchFamily="1" charset="-128"/>
              </a:rPr>
              <a:t>ふだんの</a:t>
            </a:r>
            <a:endParaRPr lang="en-US" altLang="ja-JP" sz="2000" b="0" dirty="0">
              <a:latin typeface="みかちゃん" panose="02000609000000000000" pitchFamily="1" charset="-128"/>
              <a:ea typeface="みかちゃん" panose="02000609000000000000" pitchFamily="1" charset="-128"/>
            </a:endParaRPr>
          </a:p>
          <a:p>
            <a:pPr rtl="0">
              <a:lnSpc>
                <a:spcPct val="100000"/>
              </a:lnSpc>
            </a:pPr>
            <a:r>
              <a:rPr lang="ja-JP" altLang="en-US" sz="2000" b="0" dirty="0">
                <a:latin typeface="みかちゃん" panose="02000609000000000000" pitchFamily="1" charset="-128"/>
                <a:ea typeface="みかちゃん" panose="02000609000000000000" pitchFamily="1" charset="-128"/>
              </a:rPr>
              <a:t>くらしの中にある</a:t>
            </a:r>
            <a:endParaRPr lang="en-US" altLang="ja-JP" sz="2000" b="0" dirty="0">
              <a:latin typeface="みかちゃん" panose="02000609000000000000" pitchFamily="1" charset="-128"/>
              <a:ea typeface="みかちゃん" panose="02000609000000000000" pitchFamily="1" charset="-128"/>
            </a:endParaRPr>
          </a:p>
          <a:p>
            <a:pPr rtl="0">
              <a:lnSpc>
                <a:spcPct val="100000"/>
              </a:lnSpc>
            </a:pPr>
            <a:r>
              <a:rPr lang="ja-JP" altLang="en-US" sz="2000" b="0" dirty="0">
                <a:latin typeface="みかちゃん" panose="02000609000000000000" pitchFamily="1" charset="-128"/>
                <a:ea typeface="みかちゃん" panose="02000609000000000000" pitchFamily="1" charset="-128"/>
              </a:rPr>
              <a:t>「ちょっとした</a:t>
            </a:r>
            <a:endParaRPr lang="en-US" altLang="ja-JP" sz="2000" b="0" dirty="0">
              <a:latin typeface="みかちゃん" panose="02000609000000000000" pitchFamily="1" charset="-128"/>
              <a:ea typeface="みかちゃん" panose="02000609000000000000" pitchFamily="1" charset="-128"/>
            </a:endParaRPr>
          </a:p>
          <a:p>
            <a:pPr rtl="0">
              <a:lnSpc>
                <a:spcPct val="100000"/>
              </a:lnSpc>
            </a:pPr>
            <a:r>
              <a:rPr lang="ja-JP" altLang="en-US" sz="2000" b="0" dirty="0">
                <a:latin typeface="みかちゃん" panose="02000609000000000000" pitchFamily="1" charset="-128"/>
                <a:ea typeface="みかちゃん" panose="02000609000000000000" pitchFamily="1" charset="-128"/>
              </a:rPr>
              <a:t>　　　</a:t>
            </a:r>
            <a:r>
              <a:rPr lang="ja-JP" altLang="en-US" sz="2000" b="0" dirty="0" err="1">
                <a:latin typeface="みかちゃん" panose="02000609000000000000" pitchFamily="1" charset="-128"/>
                <a:ea typeface="みかちゃん" panose="02000609000000000000" pitchFamily="1" charset="-128"/>
              </a:rPr>
              <a:t>お</a:t>
            </a:r>
            <a:r>
              <a:rPr lang="ja-JP" altLang="en-US" sz="2000" b="0" dirty="0">
                <a:latin typeface="みかちゃん" panose="02000609000000000000" pitchFamily="1" charset="-128"/>
                <a:ea typeface="みかちゃん" panose="02000609000000000000" pitchFamily="1" charset="-128"/>
              </a:rPr>
              <a:t>困りごと」に</a:t>
            </a:r>
            <a:endParaRPr lang="en-US" altLang="ja-JP" sz="2000" b="0" dirty="0">
              <a:latin typeface="みかちゃん" panose="02000609000000000000" pitchFamily="1" charset="-128"/>
              <a:ea typeface="みかちゃん" panose="02000609000000000000" pitchFamily="1" charset="-128"/>
            </a:endParaRPr>
          </a:p>
          <a:p>
            <a:pPr rtl="0">
              <a:lnSpc>
                <a:spcPct val="100000"/>
              </a:lnSpc>
            </a:pPr>
            <a:r>
              <a:rPr lang="en-US" altLang="ja-JP" b="0" dirty="0">
                <a:solidFill>
                  <a:schemeClr val="bg1"/>
                </a:solidFill>
                <a:latin typeface="AR PＰＯＰ体B" panose="020B0600010101010101" pitchFamily="50" charset="-128"/>
                <a:ea typeface="AR PＰＯＰ体B" panose="020B0600010101010101" pitchFamily="50" charset="-128"/>
              </a:rPr>
              <a:t>『</a:t>
            </a:r>
            <a:r>
              <a:rPr lang="ja-JP" altLang="en-US" sz="2000" b="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サポート</a:t>
            </a:r>
            <a:r>
              <a:rPr lang="ja-JP" altLang="en-US" sz="2000" b="0" dirty="0">
                <a:solidFill>
                  <a:srgbClr val="FF66CC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♥</a:t>
            </a:r>
            <a:r>
              <a:rPr lang="ja-JP" altLang="en-US" sz="2000" b="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たかす</a:t>
            </a:r>
            <a:r>
              <a:rPr lang="en-US" altLang="ja-JP" sz="2000" b="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』</a:t>
            </a:r>
          </a:p>
          <a:p>
            <a:pPr rtl="0">
              <a:lnSpc>
                <a:spcPct val="100000"/>
              </a:lnSpc>
            </a:pPr>
            <a:r>
              <a:rPr lang="ja-JP" altLang="en-US" sz="2000" b="0" dirty="0">
                <a:latin typeface="みかちゃん" panose="02000609000000000000" pitchFamily="1" charset="-128"/>
                <a:ea typeface="みかちゃん" panose="02000609000000000000" pitchFamily="1" charset="-128"/>
              </a:rPr>
              <a:t>が、お応えします！</a:t>
            </a:r>
          </a:p>
        </p:txBody>
      </p:sp>
      <p:sp>
        <p:nvSpPr>
          <p:cNvPr id="27" name="タイトル 26">
            <a:extLst>
              <a:ext uri="{FF2B5EF4-FFF2-40B4-BE49-F238E27FC236}">
                <a16:creationId xmlns:a16="http://schemas.microsoft.com/office/drawing/2014/main" id="{BE764C9B-ABF4-4201-90D5-B1740CD0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830" y="4017909"/>
            <a:ext cx="5234071" cy="1636407"/>
          </a:xfrm>
        </p:spPr>
        <p:txBody>
          <a:bodyPr rtlCol="0"/>
          <a:lstStyle/>
          <a:p>
            <a:pPr algn="ctr" rtl="0"/>
            <a:r>
              <a:rPr lang="ja-JP" altLang="en-US" sz="4800" dirty="0">
                <a:latin typeface="AR丸ゴシック体E" panose="020B0609010101010101" pitchFamily="49" charset="-128"/>
                <a:ea typeface="AR丸ゴシック体E" panose="020B0609010101010101" pitchFamily="49" charset="-128"/>
              </a:rPr>
              <a:t>支え合い活動</a:t>
            </a:r>
            <a:br>
              <a:rPr lang="en-US" altLang="ja-JP" sz="4800" dirty="0">
                <a:latin typeface="AR丸ゴシック体E" panose="020B0609010101010101" pitchFamily="49" charset="-128"/>
                <a:ea typeface="AR丸ゴシック体E" panose="020B0609010101010101" pitchFamily="49" charset="-128"/>
              </a:rPr>
            </a:br>
            <a:r>
              <a:rPr lang="ja-JP" altLang="en-US" sz="4800" dirty="0">
                <a:latin typeface="AR丸ゴシック体E" panose="020B0609010101010101" pitchFamily="49" charset="-128"/>
                <a:ea typeface="AR丸ゴシック体E" panose="020B0609010101010101" pitchFamily="49" charset="-128"/>
              </a:rPr>
              <a:t>始めます！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3414" y="302110"/>
            <a:ext cx="6804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  <a:latin typeface="みかちゃん" panose="02000609000000000000" pitchFamily="1" charset="-128"/>
                <a:ea typeface="みかちゃん" panose="02000609000000000000" pitchFamily="1" charset="-128"/>
              </a:rPr>
              <a:t>ちょっとした「支え合い」の</a:t>
            </a:r>
            <a:endParaRPr kumimoji="1" lang="en-US" altLang="ja-JP" sz="3600" b="1" dirty="0">
              <a:solidFill>
                <a:schemeClr val="bg1"/>
              </a:solidFill>
              <a:latin typeface="みかちゃん" panose="02000609000000000000" pitchFamily="1" charset="-128"/>
              <a:ea typeface="みかちゃん" panose="02000609000000000000" pitchFamily="1" charset="-128"/>
            </a:endParaRPr>
          </a:p>
          <a:p>
            <a:r>
              <a:rPr kumimoji="1" lang="ja-JP" altLang="en-US" sz="3600" b="1" dirty="0">
                <a:solidFill>
                  <a:schemeClr val="bg1"/>
                </a:solidFill>
                <a:latin typeface="みかちゃん" panose="02000609000000000000" pitchFamily="1" charset="-128"/>
                <a:ea typeface="みかちゃん" panose="02000609000000000000" pitchFamily="1" charset="-128"/>
              </a:rPr>
              <a:t>　　　　　　　　ボランティア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9934" y="9599039"/>
            <a:ext cx="2619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0" dirty="0">
                <a:solidFill>
                  <a:schemeClr val="tx2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サポート</a:t>
            </a:r>
            <a:r>
              <a:rPr lang="ja-JP" altLang="en-US" sz="1800" b="0" dirty="0">
                <a:solidFill>
                  <a:srgbClr val="FF66CC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♥</a:t>
            </a:r>
            <a:r>
              <a:rPr lang="ja-JP" altLang="en-US" sz="1800" b="0" dirty="0">
                <a:solidFill>
                  <a:schemeClr val="tx2">
                    <a:lumMod val="7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たかす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AR PＰＯＰ体B" panose="020B0600010101010101" pitchFamily="50" charset="-128"/>
              <a:ea typeface="AR PＰＯＰ体B" panose="020B0600010101010101" pitchFamily="50" charset="-128"/>
            </a:endParaRPr>
          </a:p>
        </p:txBody>
      </p:sp>
      <p:sp>
        <p:nvSpPr>
          <p:cNvPr id="9" name="吹き出し: 円形 8">
            <a:extLst>
              <a:ext uri="{FF2B5EF4-FFF2-40B4-BE49-F238E27FC236}">
                <a16:creationId xmlns:a16="http://schemas.microsoft.com/office/drawing/2014/main" id="{587B45BB-1092-40A3-9447-F93A8BF269E7}"/>
              </a:ext>
            </a:extLst>
          </p:cNvPr>
          <p:cNvSpPr/>
          <p:nvPr/>
        </p:nvSpPr>
        <p:spPr>
          <a:xfrm>
            <a:off x="5566611" y="2817580"/>
            <a:ext cx="1928999" cy="1267126"/>
          </a:xfrm>
          <a:prstGeom prst="wedgeEllipseCallout">
            <a:avLst>
              <a:gd name="adj1" fmla="val -37466"/>
              <a:gd name="adj2" fmla="val 525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17EDB6C-D2FF-4122-A32F-986A63720DB8}"/>
              </a:ext>
            </a:extLst>
          </p:cNvPr>
          <p:cNvSpPr txBox="1"/>
          <p:nvPr/>
        </p:nvSpPr>
        <p:spPr>
          <a:xfrm>
            <a:off x="5823285" y="3008936"/>
            <a:ext cx="1639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あんずもじ" panose="02000600000000000000" pitchFamily="2" charset="-128"/>
                <a:ea typeface="あんずもじ" panose="02000600000000000000" pitchFamily="2" charset="-128"/>
              </a:rPr>
              <a:t>赤ちゃんから</a:t>
            </a:r>
            <a:endParaRPr kumimoji="1" lang="en-US" altLang="ja-JP" sz="2000" dirty="0">
              <a:latin typeface="あんずもじ" panose="02000600000000000000" pitchFamily="2" charset="-128"/>
              <a:ea typeface="あんずもじ" panose="02000600000000000000" pitchFamily="2" charset="-128"/>
            </a:endParaRPr>
          </a:p>
          <a:p>
            <a:r>
              <a:rPr kumimoji="1" lang="ja-JP" altLang="en-US" sz="2000" dirty="0">
                <a:latin typeface="あんずもじ" panose="02000600000000000000" pitchFamily="2" charset="-128"/>
                <a:ea typeface="あんずもじ" panose="02000600000000000000" pitchFamily="2" charset="-128"/>
              </a:rPr>
              <a:t>お年寄りまで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小規模ビジネス用チラシ 8.5 x 11">
  <a:themeElements>
    <a:clrScheme name="Custom 24">
      <a:dk1>
        <a:sysClr val="windowText" lastClr="000000"/>
      </a:dk1>
      <a:lt1>
        <a:sysClr val="window" lastClr="FFFFFF"/>
      </a:lt1>
      <a:dk2>
        <a:srgbClr val="2F4158"/>
      </a:dk2>
      <a:lt2>
        <a:srgbClr val="F2F2F2"/>
      </a:lt2>
      <a:accent1>
        <a:srgbClr val="D0DE4E"/>
      </a:accent1>
      <a:accent2>
        <a:srgbClr val="3D5157"/>
      </a:accent2>
      <a:accent3>
        <a:srgbClr val="47653F"/>
      </a:accent3>
      <a:accent4>
        <a:srgbClr val="607E4C"/>
      </a:accent4>
      <a:accent5>
        <a:srgbClr val="78A141"/>
      </a:accent5>
      <a:accent6>
        <a:srgbClr val="9BBB59"/>
      </a:accent6>
      <a:hlink>
        <a:srgbClr val="9BBB59"/>
      </a:hlink>
      <a:folHlink>
        <a:srgbClr val="9BBB59"/>
      </a:folHlink>
    </a:clrScheme>
    <a:fontScheme name="Custom 18">
      <a:majorFont>
        <a:latin typeface="Franklin Gothic Book"/>
        <a:ea typeface=""/>
        <a:cs typeface=""/>
      </a:majorFont>
      <a:minorFont>
        <a:latin typeface="Microsoft Sans Seri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50424_TF03896065" id="{98176BC5-0D8D-4170-BD08-D7C23308EDF1}" vid="{7FEC5B79-216F-432A-9C53-20A7F04E4D5C}"/>
    </a:ext>
  </a:extLst>
</a:theme>
</file>

<file path=ppt/theme/theme2.xml><?xml version="1.0" encoding="utf-8"?>
<a:theme xmlns:a="http://schemas.openxmlformats.org/drawingml/2006/main" name="Office テーマ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小規模ビジネス用のチラシ (緑色のデザイン)</Template>
  <TotalTime>178</TotalTime>
  <Words>160</Words>
  <Application>Microsoft Office PowerPoint</Application>
  <PresentationFormat>ユーザー設定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PＰＯＰ体B</vt:lpstr>
      <vt:lpstr>ARＰＯＰ体B</vt:lpstr>
      <vt:lpstr>AR丸ゴシック体E</vt:lpstr>
      <vt:lpstr>HG創英角ﾎﾟｯﾌﾟ体</vt:lpstr>
      <vt:lpstr>Meiryo UI</vt:lpstr>
      <vt:lpstr>あんずもじ</vt:lpstr>
      <vt:lpstr>みかちゃん</vt:lpstr>
      <vt:lpstr>Arial</vt:lpstr>
      <vt:lpstr>Microsoft Sans Serif</vt:lpstr>
      <vt:lpstr>小規模ビジネス用チラシ 8.5 x 11</vt:lpstr>
      <vt:lpstr>支え合い活動 始めます！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イベントのタイトル</dc:title>
  <dc:creator>chiikifukushi06-pc</dc:creator>
  <cp:lastModifiedBy>owner</cp:lastModifiedBy>
  <cp:revision>14</cp:revision>
  <dcterms:created xsi:type="dcterms:W3CDTF">2021-03-17T06:41:34Z</dcterms:created>
  <dcterms:modified xsi:type="dcterms:W3CDTF">2021-04-25T05:03:48Z</dcterms:modified>
</cp:coreProperties>
</file>